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Montserrat Classic" charset="1" panose="00000500000000000000"/>
      <p:regular r:id="rId24"/>
    </p:embeddedFont>
    <p:embeddedFont>
      <p:font typeface="Montserrat Light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845354" y="315392"/>
            <a:ext cx="3907805" cy="1515360"/>
          </a:xfrm>
          <a:custGeom>
            <a:avLst/>
            <a:gdLst/>
            <a:ahLst/>
            <a:cxnLst/>
            <a:rect r="r" b="b" t="t" l="l"/>
            <a:pathLst>
              <a:path h="1515360" w="3907805">
                <a:moveTo>
                  <a:pt x="0" y="0"/>
                </a:moveTo>
                <a:lnTo>
                  <a:pt x="3907805" y="0"/>
                </a:lnTo>
                <a:lnTo>
                  <a:pt x="3907805" y="1515360"/>
                </a:lnTo>
                <a:lnTo>
                  <a:pt x="0" y="151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328665" y="5667136"/>
            <a:ext cx="717969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</a:pPr>
            <a:r>
              <a:rPr lang="en-US" sz="1599" spc="191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5328665" y="3781876"/>
            <a:ext cx="7405181" cy="191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TITLE OF THE</a:t>
            </a:r>
          </a:p>
          <a:p>
            <a:pPr algn="ctr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PRESENTATION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76800" y="1384386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0A3472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76800" y="666595"/>
            <a:ext cx="4316178" cy="699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0A3472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0A3472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0A3472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58409" y="229875"/>
            <a:ext cx="1790056" cy="1686395"/>
          </a:xfrm>
          <a:custGeom>
            <a:avLst/>
            <a:gdLst/>
            <a:ahLst/>
            <a:cxnLst/>
            <a:rect r="r" b="b" t="t" l="l"/>
            <a:pathLst>
              <a:path h="1686395" w="1790056">
                <a:moveTo>
                  <a:pt x="0" y="0"/>
                </a:moveTo>
                <a:lnTo>
                  <a:pt x="1790056" y="0"/>
                </a:lnTo>
                <a:lnTo>
                  <a:pt x="1790056" y="1686395"/>
                </a:lnTo>
                <a:lnTo>
                  <a:pt x="0" y="16863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336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275663" y="5935314"/>
            <a:ext cx="10636907" cy="6351120"/>
          </a:xfrm>
          <a:custGeom>
            <a:avLst/>
            <a:gdLst/>
            <a:ahLst/>
            <a:cxnLst/>
            <a:rect r="r" b="b" t="t" l="l"/>
            <a:pathLst>
              <a:path h="6351120" w="10636907">
                <a:moveTo>
                  <a:pt x="0" y="0"/>
                </a:moveTo>
                <a:lnTo>
                  <a:pt x="10636907" y="0"/>
                </a:lnTo>
                <a:lnTo>
                  <a:pt x="10636907" y="6351120"/>
                </a:lnTo>
                <a:lnTo>
                  <a:pt x="0" y="635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053512" y="8052512"/>
            <a:ext cx="1315405" cy="1315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 RESULTS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5 CONCLUSIONS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ACKNOWLEDGMENT (IF NEEDED)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371568" y="267075"/>
              <a:ext cx="502455" cy="711441"/>
            </a:xfrm>
            <a:custGeom>
              <a:avLst/>
              <a:gdLst/>
              <a:ahLst/>
              <a:cxnLst/>
              <a:rect r="r" b="b" t="t" l="l"/>
              <a:pathLst>
                <a:path h="711441" w="502455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565082" y="336410"/>
              <a:ext cx="1979733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address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317156" y="285519"/>
              <a:ext cx="611278" cy="623753"/>
            </a:xfrm>
            <a:custGeom>
              <a:avLst/>
              <a:gdLst/>
              <a:ahLst/>
              <a:cxnLst/>
              <a:rect r="r" b="b" t="t" l="l"/>
              <a:pathLst>
                <a:path h="623753" w="611278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498404" y="336410"/>
              <a:ext cx="3952341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+XXX XX XX XX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289011" y="384557"/>
              <a:ext cx="667569" cy="476477"/>
            </a:xfrm>
            <a:custGeom>
              <a:avLst/>
              <a:gdLst/>
              <a:ahLst/>
              <a:cxnLst/>
              <a:rect r="r" b="b" t="t" l="l"/>
              <a:pathLst>
                <a:path h="476477" w="667569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508153" y="336410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name@mail.com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63169" y="7099777"/>
            <a:ext cx="4561501" cy="934193"/>
            <a:chOff x="0" y="0"/>
            <a:chExt cx="6082001" cy="1245591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745"/>
                  </a:lnSpc>
                </a:pPr>
              </a:p>
            </p:txBody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305573" y="305573"/>
              <a:ext cx="634444" cy="634444"/>
            </a:xfrm>
            <a:custGeom>
              <a:avLst/>
              <a:gdLst/>
              <a:ahLst/>
              <a:cxnLst/>
              <a:rect r="r" b="b" t="t" l="l"/>
              <a:pathLst>
                <a:path h="634444" w="634444">
                  <a:moveTo>
                    <a:pt x="0" y="0"/>
                  </a:moveTo>
                  <a:lnTo>
                    <a:pt x="634444" y="0"/>
                  </a:lnTo>
                  <a:lnTo>
                    <a:pt x="634444" y="634444"/>
                  </a:lnTo>
                  <a:lnTo>
                    <a:pt x="0" y="634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 rot="0">
              <a:off x="1508153" y="322492"/>
              <a:ext cx="4573848" cy="525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00000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www.nfme.com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028700" y="2462254"/>
            <a:ext cx="10483134" cy="824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CONTACTS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057400"/>
            <a:ext cx="18288000" cy="8229600"/>
            <a:chOff x="0" y="0"/>
            <a:chExt cx="4816593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167467"/>
            </a:xfrm>
            <a:custGeom>
              <a:avLst/>
              <a:gdLst/>
              <a:ahLst/>
              <a:cxnLst/>
              <a:rect r="r" b="b" t="t" l="l"/>
              <a:pathLst>
                <a:path h="21674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205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2057400"/>
            <a:chOff x="0" y="0"/>
            <a:chExt cx="4816593" cy="5418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541867"/>
            </a:xfrm>
            <a:custGeom>
              <a:avLst/>
              <a:gdLst/>
              <a:ahLst/>
              <a:cxnLst/>
              <a:rect r="r" b="b" t="t" l="l"/>
              <a:pathLst>
                <a:path h="5418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579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258400" y="388270"/>
            <a:ext cx="6120092" cy="1195830"/>
            <a:chOff x="0" y="0"/>
            <a:chExt cx="8160123" cy="15944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706033" y="0"/>
              <a:ext cx="6454090" cy="1594440"/>
            </a:xfrm>
            <a:custGeom>
              <a:avLst/>
              <a:gdLst/>
              <a:ahLst/>
              <a:cxnLst/>
              <a:rect r="r" b="b" t="t" l="l"/>
              <a:pathLst>
                <a:path h="1594440" w="6454090">
                  <a:moveTo>
                    <a:pt x="0" y="0"/>
                  </a:moveTo>
                  <a:lnTo>
                    <a:pt x="6454090" y="0"/>
                  </a:lnTo>
                  <a:lnTo>
                    <a:pt x="6454090" y="1594440"/>
                  </a:lnTo>
                  <a:lnTo>
                    <a:pt x="0" y="159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227541"/>
              <a:ext cx="1154646" cy="1139358"/>
            </a:xfrm>
            <a:custGeom>
              <a:avLst/>
              <a:gdLst/>
              <a:ahLst/>
              <a:cxnLst/>
              <a:rect r="r" b="b" t="t" l="l"/>
              <a:pathLst>
                <a:path h="1139358" w="1154646">
                  <a:moveTo>
                    <a:pt x="0" y="0"/>
                  </a:moveTo>
                  <a:lnTo>
                    <a:pt x="1154646" y="0"/>
                  </a:lnTo>
                  <a:lnTo>
                    <a:pt x="1154646" y="1139358"/>
                  </a:lnTo>
                  <a:lnTo>
                    <a:pt x="0" y="1139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274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28700" y="738326"/>
            <a:ext cx="3939673" cy="580749"/>
          </a:xfrm>
          <a:custGeom>
            <a:avLst/>
            <a:gdLst/>
            <a:ahLst/>
            <a:cxnLst/>
            <a:rect r="r" b="b" t="t" l="l"/>
            <a:pathLst>
              <a:path h="580749" w="3939673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043238" y="277719"/>
            <a:ext cx="1326613" cy="1326613"/>
          </a:xfrm>
          <a:prstGeom prst="rect">
            <a:avLst/>
          </a:prstGeom>
        </p:spPr>
      </p:pic>
      <p:sp>
        <p:nvSpPr>
          <p:cNvPr name="Freeform 13" id="13"/>
          <p:cNvSpPr/>
          <p:nvPr/>
        </p:nvSpPr>
        <p:spPr>
          <a:xfrm flipH="false" flipV="false" rot="0">
            <a:off x="1028700" y="8017591"/>
            <a:ext cx="2579567" cy="1003165"/>
          </a:xfrm>
          <a:custGeom>
            <a:avLst/>
            <a:gdLst/>
            <a:ahLst/>
            <a:cxnLst/>
            <a:rect r="r" b="b" t="t" l="l"/>
            <a:pathLst>
              <a:path h="1003165" w="2579567">
                <a:moveTo>
                  <a:pt x="0" y="0"/>
                </a:moveTo>
                <a:lnTo>
                  <a:pt x="2579567" y="0"/>
                </a:lnTo>
                <a:lnTo>
                  <a:pt x="2579567" y="1003165"/>
                </a:lnTo>
                <a:lnTo>
                  <a:pt x="0" y="1003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3713250" y="2057400"/>
            <a:ext cx="4881077" cy="8229600"/>
          </a:xfrm>
          <a:custGeom>
            <a:avLst/>
            <a:gdLst/>
            <a:ahLst/>
            <a:cxnLst/>
            <a:rect r="r" b="b" t="t" l="l"/>
            <a:pathLst>
              <a:path h="8229600" w="4881077">
                <a:moveTo>
                  <a:pt x="4881077" y="0"/>
                </a:moveTo>
                <a:lnTo>
                  <a:pt x="0" y="0"/>
                </a:lnTo>
                <a:lnTo>
                  <a:pt x="0" y="8229600"/>
                </a:lnTo>
                <a:lnTo>
                  <a:pt x="4881077" y="8229600"/>
                </a:lnTo>
                <a:lnTo>
                  <a:pt x="4881077" y="0"/>
                </a:lnTo>
                <a:close/>
              </a:path>
            </a:pathLst>
          </a:custGeom>
          <a:blipFill>
            <a:blip r:embed="rId7"/>
            <a:stretch>
              <a:fillRect l="0" t="-37346" r="-32959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3486714"/>
            <a:ext cx="8472823" cy="286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b="true" sz="6839" spc="136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THANK YOU VERY MUCH FOR YOUR ATTENTION!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38474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6609298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l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 INTRODUCTION AND MAJOR CHALLENGES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 AIM AND RESEARCH TASKS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555557"/>
            <a:ext cx="16230600" cy="400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THE RESEARCH AIM IS …</a:t>
            </a:r>
          </a:p>
          <a:p>
            <a:pPr algn="l">
              <a:lnSpc>
                <a:spcPts val="4409"/>
              </a:lnSpc>
            </a:pP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Research tasks: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  <a:r>
              <a:rPr lang="en-US" sz="4199" spc="83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…</a:t>
            </a:r>
          </a:p>
          <a:p>
            <a:pPr algn="l">
              <a:lnSpc>
                <a:spcPts val="4409"/>
              </a:lnSpc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462254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555557"/>
            <a:ext cx="16230600" cy="599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b="true" sz="4199" spc="83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 RESEARCH METHODOLOGY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8" id="8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789570"/>
            <a:ext cx="18288000" cy="1497430"/>
            <a:chOff x="0" y="0"/>
            <a:chExt cx="4816593" cy="3943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394385"/>
            </a:xfrm>
            <a:custGeom>
              <a:avLst/>
              <a:gdLst/>
              <a:ahLst/>
              <a:cxnLst/>
              <a:rect r="r" b="b" t="t" l="l"/>
              <a:pathLst>
                <a:path h="3943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gradFill rotWithShape="true">
              <a:gsLst>
                <a:gs pos="0">
                  <a:srgbClr val="004AAD">
                    <a:alpha val="100000"/>
                  </a:srgbClr>
                </a:gs>
                <a:gs pos="100000">
                  <a:srgbClr val="0C316B">
                    <a:alpha val="100000"/>
                  </a:srgbClr>
                </a:gs>
              </a:gsLst>
              <a:path path="circle">
                <a:fillToRect l="50000" r="50000" t="50000" b="50000"/>
              </a:path>
            </a:gra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4324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981075"/>
            <a:ext cx="7179692" cy="405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Text.....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6053512" y="8880583"/>
            <a:ext cx="1315405" cy="1315405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028700" y="8990200"/>
            <a:ext cx="1030163" cy="1003121"/>
          </a:xfrm>
          <a:custGeom>
            <a:avLst/>
            <a:gdLst/>
            <a:ahLst/>
            <a:cxnLst/>
            <a:rect r="r" b="b" t="t" l="l"/>
            <a:pathLst>
              <a:path h="1003121" w="1030163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17328" y="9809087"/>
            <a:ext cx="3453345" cy="175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82" spc="11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SEPTEMBER 23-27, 2025 - KHARKIV, UKRAINE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17068" y="9066400"/>
            <a:ext cx="4253864" cy="688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4TH INTERNATIONAL CONFERENCE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ON SMART TECHNOLOGIES</a:t>
            </a:r>
          </a:p>
          <a:p>
            <a:pPr algn="ctr">
              <a:lnSpc>
                <a:spcPts val="1745"/>
              </a:lnSpc>
            </a:pPr>
            <a:r>
              <a:rPr lang="en-US" b="true" sz="1661" spc="33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IN URBAN ENGINEERING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DAGxWd_R8Tw</dc:identifier>
  <dcterms:modified xsi:type="dcterms:W3CDTF">2011-08-01T06:04:30Z</dcterms:modified>
  <cp:revision>1</cp:revision>
  <dc:title>STUE25</dc:title>
</cp:coreProperties>
</file>