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  <p:embeddedFont>
      <p:font typeface="Canva Sans" charset="1" panose="020B0503030501040103"/>
      <p:regular r:id="rId16"/>
    </p:embeddedFont>
    <p:embeddedFont>
      <p:font typeface="Canva Sans Bold" charset="1" panose="020B0803030501040103"/>
      <p:regular r:id="rId17"/>
    </p:embeddedFont>
    <p:embeddedFont>
      <p:font typeface="Canva Sans Italics" charset="1" panose="020B0503030501040103"/>
      <p:regular r:id="rId18"/>
    </p:embeddedFont>
    <p:embeddedFont>
      <p:font typeface="Canva Sans Bold Italics" charset="1" panose="020B0803030501040103"/>
      <p:regular r:id="rId19"/>
    </p:embeddedFont>
    <p:embeddedFont>
      <p:font typeface="Canva Sans Medium" charset="1" panose="020B0603030501040103"/>
      <p:regular r:id="rId20"/>
    </p:embeddedFont>
    <p:embeddedFont>
      <p:font typeface="Canva Sans Medium Italics" charset="1" panose="020B06030305010401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36" Target="slides/slide15.xml" Type="http://schemas.openxmlformats.org/officeDocument/2006/relationships/slide"/><Relationship Id="rId37" Target="slides/slide16.xml" Type="http://schemas.openxmlformats.org/officeDocument/2006/relationships/slide"/><Relationship Id="rId38" Target="slides/slide17.xml" Type="http://schemas.openxmlformats.org/officeDocument/2006/relationships/slide"/><Relationship Id="rId39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057400"/>
            <a:ext cx="18288000" cy="8229600"/>
            <a:chOff x="0" y="0"/>
            <a:chExt cx="4816593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202967">
            <a:off x="-2338027" y="-125641"/>
            <a:ext cx="24929941" cy="8552254"/>
          </a:xfrm>
          <a:custGeom>
            <a:avLst/>
            <a:gdLst/>
            <a:ahLst/>
            <a:cxnLst/>
            <a:rect r="r" b="b" t="t" l="l"/>
            <a:pathLst>
              <a:path h="8552254" w="24929941">
                <a:moveTo>
                  <a:pt x="0" y="0"/>
                </a:moveTo>
                <a:lnTo>
                  <a:pt x="24929941" y="0"/>
                </a:lnTo>
                <a:lnTo>
                  <a:pt x="24929941" y="8552254"/>
                </a:lnTo>
                <a:lnTo>
                  <a:pt x="0" y="855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18288000" cy="2057400"/>
            <a:chOff x="0" y="0"/>
            <a:chExt cx="4816593" cy="5418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541867"/>
            </a:xfrm>
            <a:custGeom>
              <a:avLst/>
              <a:gdLst/>
              <a:ahLst/>
              <a:cxnLst/>
              <a:rect r="r" b="b" t="t" l="l"/>
              <a:pathLst>
                <a:path h="5418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16593" cy="579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496755"/>
            <a:ext cx="2740512" cy="1062710"/>
          </a:xfrm>
          <a:custGeom>
            <a:avLst/>
            <a:gdLst/>
            <a:ahLst/>
            <a:cxnLst/>
            <a:rect r="r" b="b" t="t" l="l"/>
            <a:pathLst>
              <a:path h="1062710" w="2740512">
                <a:moveTo>
                  <a:pt x="0" y="0"/>
                </a:moveTo>
                <a:lnTo>
                  <a:pt x="2740512" y="0"/>
                </a:lnTo>
                <a:lnTo>
                  <a:pt x="2740512" y="1062710"/>
                </a:lnTo>
                <a:lnTo>
                  <a:pt x="0" y="1062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328665" y="5667136"/>
            <a:ext cx="7179692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39"/>
              </a:lnSpc>
            </a:pPr>
          </a:p>
          <a:p>
            <a:pPr>
              <a:lnSpc>
                <a:spcPts val="2239"/>
              </a:lnSpc>
            </a:pPr>
            <a:r>
              <a:rPr lang="en-US" sz="1599" spc="191">
                <a:solidFill>
                  <a:srgbClr val="FFFFFF"/>
                </a:solidFill>
                <a:latin typeface="Montserrat Classic"/>
              </a:rPr>
              <a:t>First &amp; Last Name(s), Affiliation of all co-authors</a:t>
            </a:r>
          </a:p>
          <a:p>
            <a:pPr algn="l">
              <a:lnSpc>
                <a:spcPts val="223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328665" y="3781876"/>
            <a:ext cx="7405181" cy="1913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81"/>
              </a:lnSpc>
            </a:pPr>
            <a:r>
              <a:rPr lang="en-US" sz="6839" spc="136">
                <a:solidFill>
                  <a:srgbClr val="FFFFFF"/>
                </a:solidFill>
                <a:latin typeface="Montserrat Light Bold"/>
              </a:rPr>
              <a:t>TITLE OF THE</a:t>
            </a:r>
          </a:p>
          <a:p>
            <a:pPr algn="ctr">
              <a:lnSpc>
                <a:spcPts val="7181"/>
              </a:lnSpc>
            </a:pPr>
            <a:r>
              <a:rPr lang="en-US" sz="6839" spc="136">
                <a:solidFill>
                  <a:srgbClr val="FFFFFF"/>
                </a:solidFill>
                <a:latin typeface="Montserrat Light Bold"/>
              </a:rPr>
              <a:t>PRESENTATION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176800" y="1384386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4"/>
              </a:lnSpc>
            </a:pPr>
            <a:r>
              <a:rPr lang="en-US" sz="982" spc="117">
                <a:solidFill>
                  <a:srgbClr val="000000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176800" y="666595"/>
            <a:ext cx="4316178" cy="696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000000"/>
                </a:solidFill>
                <a:latin typeface="Montserrat Light Bold"/>
              </a:rPr>
              <a:t>3RD </a:t>
            </a:r>
            <a:r>
              <a:rPr lang="en-US" sz="1661" spc="33">
                <a:solidFill>
                  <a:srgbClr val="000000"/>
                </a:solidFill>
                <a:latin typeface="Montserrat Light Bold"/>
              </a:rPr>
              <a:t>INTERNATIONAL CONFERENCE</a:t>
            </a:r>
          </a:p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000000"/>
                </a:solidFill>
                <a:latin typeface="Montserrat Light Bold"/>
              </a:rPr>
              <a:t>ON SMART TECHNOLOGIES</a:t>
            </a:r>
          </a:p>
          <a:p>
            <a:pPr algn="l">
              <a:lnSpc>
                <a:spcPts val="1745"/>
              </a:lnSpc>
            </a:pPr>
            <a:r>
              <a:rPr lang="en-US" sz="1661" spc="33">
                <a:solidFill>
                  <a:srgbClr val="000000"/>
                </a:solidFill>
                <a:latin typeface="Montserrat Light Bold"/>
              </a:rPr>
              <a:t>IN URBAN ENGINEERING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28700" y="8255179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226521" y="6082740"/>
            <a:ext cx="10636907" cy="6351120"/>
          </a:xfrm>
          <a:custGeom>
            <a:avLst/>
            <a:gdLst/>
            <a:ahLst/>
            <a:cxnLst/>
            <a:rect r="r" b="b" t="t" l="l"/>
            <a:pathLst>
              <a:path h="6351120" w="10636907">
                <a:moveTo>
                  <a:pt x="0" y="0"/>
                </a:moveTo>
                <a:lnTo>
                  <a:pt x="10636907" y="0"/>
                </a:lnTo>
                <a:lnTo>
                  <a:pt x="10636907" y="6351120"/>
                </a:lnTo>
                <a:lnTo>
                  <a:pt x="0" y="6351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6163129" y="8162129"/>
            <a:ext cx="1096171" cy="1096171"/>
            <a:chOff x="0" y="0"/>
            <a:chExt cx="1461562" cy="14615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4 RESULTS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5 CONCLUSIONS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ACKNOWLEDGMENT (IF NEEDED)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63169" y="3610970"/>
            <a:ext cx="2658611" cy="934193"/>
            <a:chOff x="0" y="0"/>
            <a:chExt cx="3544815" cy="124559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371568" y="267075"/>
              <a:ext cx="502455" cy="711441"/>
            </a:xfrm>
            <a:custGeom>
              <a:avLst/>
              <a:gdLst/>
              <a:ahLst/>
              <a:cxnLst/>
              <a:rect r="r" b="b" t="t" l="l"/>
              <a:pathLst>
                <a:path h="711441" w="502455">
                  <a:moveTo>
                    <a:pt x="0" y="0"/>
                  </a:moveTo>
                  <a:lnTo>
                    <a:pt x="502455" y="0"/>
                  </a:lnTo>
                  <a:lnTo>
                    <a:pt x="502455" y="711441"/>
                  </a:lnTo>
                  <a:lnTo>
                    <a:pt x="0" y="711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565082" y="336410"/>
              <a:ext cx="1979733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</a:rPr>
                <a:t>address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63169" y="4773763"/>
            <a:ext cx="4088059" cy="934193"/>
            <a:chOff x="0" y="0"/>
            <a:chExt cx="5450745" cy="124559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317156" y="285519"/>
              <a:ext cx="611278" cy="623753"/>
            </a:xfrm>
            <a:custGeom>
              <a:avLst/>
              <a:gdLst/>
              <a:ahLst/>
              <a:cxnLst/>
              <a:rect r="r" b="b" t="t" l="l"/>
              <a:pathLst>
                <a:path h="623753" w="611278">
                  <a:moveTo>
                    <a:pt x="0" y="0"/>
                  </a:moveTo>
                  <a:lnTo>
                    <a:pt x="611279" y="0"/>
                  </a:lnTo>
                  <a:lnTo>
                    <a:pt x="611279" y="623753"/>
                  </a:lnTo>
                  <a:lnTo>
                    <a:pt x="0" y="62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498404" y="336410"/>
              <a:ext cx="3952341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</a:rPr>
                <a:t>+XXX XX XX XX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63169" y="5936556"/>
            <a:ext cx="4561501" cy="934193"/>
            <a:chOff x="0" y="0"/>
            <a:chExt cx="6082001" cy="1245591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289011" y="384557"/>
              <a:ext cx="667569" cy="476477"/>
            </a:xfrm>
            <a:custGeom>
              <a:avLst/>
              <a:gdLst/>
              <a:ahLst/>
              <a:cxnLst/>
              <a:rect r="r" b="b" t="t" l="l"/>
              <a:pathLst>
                <a:path h="476477" w="667569">
                  <a:moveTo>
                    <a:pt x="0" y="0"/>
                  </a:moveTo>
                  <a:lnTo>
                    <a:pt x="667569" y="0"/>
                  </a:lnTo>
                  <a:lnTo>
                    <a:pt x="667569" y="476477"/>
                  </a:lnTo>
                  <a:lnTo>
                    <a:pt x="0" y="476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508153" y="336410"/>
              <a:ext cx="4573848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</a:rPr>
                <a:t>name@mail.com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63169" y="7099777"/>
            <a:ext cx="4561501" cy="934193"/>
            <a:chOff x="0" y="0"/>
            <a:chExt cx="6082001" cy="1245591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0">
              <a:off x="305573" y="305573"/>
              <a:ext cx="634444" cy="634444"/>
            </a:xfrm>
            <a:custGeom>
              <a:avLst/>
              <a:gdLst/>
              <a:ahLst/>
              <a:cxnLst/>
              <a:rect r="r" b="b" t="t" l="l"/>
              <a:pathLst>
                <a:path h="634444" w="634444">
                  <a:moveTo>
                    <a:pt x="0" y="0"/>
                  </a:moveTo>
                  <a:lnTo>
                    <a:pt x="634444" y="0"/>
                  </a:lnTo>
                  <a:lnTo>
                    <a:pt x="634444" y="634444"/>
                  </a:lnTo>
                  <a:lnTo>
                    <a:pt x="0" y="63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1508153" y="322492"/>
              <a:ext cx="4573848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</a:rPr>
                <a:t>www.nfme.com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028700" y="2462254"/>
            <a:ext cx="10483134" cy="824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Name and contact data of the corresponding author.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CONTACTS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057400"/>
            <a:ext cx="18288000" cy="8229600"/>
            <a:chOff x="0" y="0"/>
            <a:chExt cx="4816593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018180">
            <a:off x="3651029" y="4385077"/>
            <a:ext cx="16599571" cy="5694508"/>
          </a:xfrm>
          <a:custGeom>
            <a:avLst/>
            <a:gdLst/>
            <a:ahLst/>
            <a:cxnLst/>
            <a:rect r="r" b="b" t="t" l="l"/>
            <a:pathLst>
              <a:path h="5694508" w="16599571">
                <a:moveTo>
                  <a:pt x="0" y="0"/>
                </a:moveTo>
                <a:lnTo>
                  <a:pt x="16599571" y="0"/>
                </a:lnTo>
                <a:lnTo>
                  <a:pt x="16599571" y="5694507"/>
                </a:lnTo>
                <a:lnTo>
                  <a:pt x="0" y="5694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18288000" cy="2057400"/>
            <a:chOff x="0" y="0"/>
            <a:chExt cx="4816593" cy="5418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541867"/>
            </a:xfrm>
            <a:custGeom>
              <a:avLst/>
              <a:gdLst/>
              <a:ahLst/>
              <a:cxnLst/>
              <a:rect r="r" b="b" t="t" l="l"/>
              <a:pathLst>
                <a:path h="5418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16593" cy="579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258400" y="388270"/>
            <a:ext cx="6120092" cy="1195830"/>
            <a:chOff x="0" y="0"/>
            <a:chExt cx="8160123" cy="15944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706033" y="0"/>
              <a:ext cx="6454090" cy="1594440"/>
            </a:xfrm>
            <a:custGeom>
              <a:avLst/>
              <a:gdLst/>
              <a:ahLst/>
              <a:cxnLst/>
              <a:rect r="r" b="b" t="t" l="l"/>
              <a:pathLst>
                <a:path h="1594440" w="6454090">
                  <a:moveTo>
                    <a:pt x="0" y="0"/>
                  </a:moveTo>
                  <a:lnTo>
                    <a:pt x="6454090" y="0"/>
                  </a:lnTo>
                  <a:lnTo>
                    <a:pt x="6454090" y="1594440"/>
                  </a:lnTo>
                  <a:lnTo>
                    <a:pt x="0" y="1594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227541"/>
              <a:ext cx="1154646" cy="1139358"/>
            </a:xfrm>
            <a:custGeom>
              <a:avLst/>
              <a:gdLst/>
              <a:ahLst/>
              <a:cxnLst/>
              <a:rect r="r" b="b" t="t" l="l"/>
              <a:pathLst>
                <a:path h="1139358" w="1154646">
                  <a:moveTo>
                    <a:pt x="0" y="0"/>
                  </a:moveTo>
                  <a:lnTo>
                    <a:pt x="1154646" y="0"/>
                  </a:lnTo>
                  <a:lnTo>
                    <a:pt x="1154646" y="1139358"/>
                  </a:lnTo>
                  <a:lnTo>
                    <a:pt x="0" y="1139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274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738326"/>
            <a:ext cx="3939673" cy="580749"/>
          </a:xfrm>
          <a:custGeom>
            <a:avLst/>
            <a:gdLst/>
            <a:ahLst/>
            <a:cxnLst/>
            <a:rect r="r" b="b" t="t" l="l"/>
            <a:pathLst>
              <a:path h="580749" w="3939673">
                <a:moveTo>
                  <a:pt x="0" y="0"/>
                </a:moveTo>
                <a:lnTo>
                  <a:pt x="3939673" y="0"/>
                </a:lnTo>
                <a:lnTo>
                  <a:pt x="3939673" y="580748"/>
                </a:lnTo>
                <a:lnTo>
                  <a:pt x="0" y="5807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6153789" y="388270"/>
            <a:ext cx="1105511" cy="1105511"/>
            <a:chOff x="0" y="0"/>
            <a:chExt cx="1474015" cy="14740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74015" cy="1474015"/>
            </a:xfrm>
            <a:custGeom>
              <a:avLst/>
              <a:gdLst/>
              <a:ahLst/>
              <a:cxnLst/>
              <a:rect r="r" b="b" t="t" l="l"/>
              <a:pathLst>
                <a:path h="1474015" w="1474015">
                  <a:moveTo>
                    <a:pt x="0" y="0"/>
                  </a:moveTo>
                  <a:lnTo>
                    <a:pt x="1474015" y="0"/>
                  </a:lnTo>
                  <a:lnTo>
                    <a:pt x="1474015" y="1474015"/>
                  </a:lnTo>
                  <a:lnTo>
                    <a:pt x="0" y="1474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28700" y="8017591"/>
            <a:ext cx="2579567" cy="1003165"/>
          </a:xfrm>
          <a:custGeom>
            <a:avLst/>
            <a:gdLst/>
            <a:ahLst/>
            <a:cxnLst/>
            <a:rect r="r" b="b" t="t" l="l"/>
            <a:pathLst>
              <a:path h="1003165" w="2579567">
                <a:moveTo>
                  <a:pt x="0" y="0"/>
                </a:moveTo>
                <a:lnTo>
                  <a:pt x="2579567" y="0"/>
                </a:lnTo>
                <a:lnTo>
                  <a:pt x="2579567" y="1003165"/>
                </a:lnTo>
                <a:lnTo>
                  <a:pt x="0" y="10031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3486714"/>
            <a:ext cx="8472823" cy="286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81"/>
              </a:lnSpc>
            </a:pPr>
            <a:r>
              <a:rPr lang="en-US" sz="6839" spc="136">
                <a:solidFill>
                  <a:srgbClr val="FFFFFF"/>
                </a:solidFill>
                <a:latin typeface="Montserrat Light Bold"/>
              </a:rPr>
              <a:t>THANK YOU VERY MUCH FOR YOUR ATTENTION!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7203756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485964"/>
            <a:ext cx="4236412" cy="696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l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1 INTRODUCTION AND MAJOR CHALLENGES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2 AIM AND RESEARCH TASKS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555557"/>
            <a:ext cx="16230600" cy="400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THE RESEARCH AIM IS …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Research tasks:</a:t>
            </a: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…</a:t>
            </a: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…</a:t>
            </a: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…</a:t>
            </a:r>
          </a:p>
          <a:p>
            <a:pPr>
              <a:lnSpc>
                <a:spcPts val="4409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3 RESEARCH METHODOLOGY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163129" y="8990200"/>
            <a:ext cx="1096171" cy="1096171"/>
            <a:chOff x="0" y="0"/>
            <a:chExt cx="1461562" cy="14615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1562" cy="1461562"/>
            </a:xfrm>
            <a:custGeom>
              <a:avLst/>
              <a:gdLst/>
              <a:ahLst/>
              <a:cxnLst/>
              <a:rect r="r" b="b" t="t" l="l"/>
              <a:pathLst>
                <a:path h="1461562" w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13-15, 2024 -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3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3RD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DAF_8LMdNcU</dc:identifier>
  <dcterms:modified xsi:type="dcterms:W3CDTF">2011-08-01T06:04:30Z</dcterms:modified>
  <cp:revision>1</cp:revision>
  <dc:title>STUE24</dc:title>
</cp:coreProperties>
</file>